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14" y="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E5F49316-FEEA-4A14-9B35-FD18919D3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4C657-E164-43AA-9906-DC2934E70E35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6D3D68E-B4B6-41FF-A288-9189676A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CAC46E9-6999-48A6-B5BD-457A25586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363D0-CA83-4B0F-8646-737AA7EEA1C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91519030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2AA2AE61-81D5-4E6C-A8E5-03E665F57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81D4D-A719-4ED5-AA2B-67FB6370CD6D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562CF31-B39B-45DC-807F-36566C6AB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F00AC6D3-D4A0-4874-A6CD-83A0798D3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DBD58-44CA-41BF-B0F0-92CE7CA4278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66864235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E2CF6E2F-C9AE-4C28-9D94-8F148F0B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B10E8-B071-47E9-9C1B-2042BA12DD29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BC16FBEE-422B-48A8-96D1-C9E2977E0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F5E2430-3CD3-4DD6-A24D-91F575014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8C82B-8729-4A42-A48E-835A0E0109A4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6532402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8468D32-C30C-4E3C-809B-6A4632F36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46995-5A7D-4CA9-A9E1-B8F903325085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BE7678F-71A5-4131-AC32-6AC99CA45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7D07A6E-4FA7-4B93-8379-E38B7438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209D2-C6DD-4091-BBA2-D201E4D1FAB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30296634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4E33C452-DD91-491B-A368-603F1B075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1AD1A-4E67-495F-B5B7-93A8E7742AE8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11630CD-EFA3-4F78-8B75-D7C92C3BE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F80F638-4730-463F-895A-1CE843218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0ABF3-5F34-49A7-B4EA-1366FB15B6F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5309388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5E74CE4-F41A-4E62-8B68-1BDA2FBE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9FF67-8A70-4BB1-958F-B4409820C58A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D80DAFA-3138-4D66-9CD7-6EEAADAC1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345CA729-0F38-4E9B-B98F-1AD2DFEB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86D52-A5D9-49A3-8315-9BED9DA7E3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50777187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A4445CE9-34BA-40D8-863F-74B4E96E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FAF5-8FD3-4A4A-91BE-634186DF0861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9E31E869-28B5-4A14-AB66-40167936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2506CE29-BF6A-46B5-9659-237D0C3E3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2BAA0-D520-4F8C-83FB-80AE1095D70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6649136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3ED9538B-BBB0-4CD8-A266-5A52719A7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C8CC9-CD0A-47D2-99CD-75F2B53EEFF1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54B5B39F-B744-4370-BC62-78AD1276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F5E59553-17F2-4B06-8673-A32BDCED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7925B-834C-4F41-91C2-BFADEE1F84C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41122022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F16B2790-E012-44CF-9C11-8CD983DC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CD838-CD30-4EB6-B9B2-98F871A0AB6D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BE4CA309-9EAF-4382-9669-CE862A82F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F260F35F-56E2-43B7-AA19-683200FCC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B0417-5490-4A22-A870-1B99B5AE300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04158682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D2798DE-5322-48DE-8A0D-FB4F9427B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B2C15-0F9C-4956-B69F-0F4EA30B3E68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4A1DA386-BCCA-49D5-A387-467B42424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43034BB-3336-45F0-A0E0-EC74D3DBC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28AF9-36B8-4CF1-9279-A5B01BEC437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75545609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28B5768-C05F-472B-B6D7-A92B22EC2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BD94B-A750-4214-A7A6-F5EA6E5E704E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EF9122C8-102A-49AE-91AD-30F38B61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A9D10BC6-975B-4DB9-8E50-5DBF8A42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D3EA8-34A9-428A-82D8-8790890E43B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11258092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0798617C-1FA6-4E61-8095-8F6E96830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C907E652-F3C8-4C5D-873F-391395402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45BD2F7-6170-404E-B1A3-71B5895A5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076FDF-E288-413D-8427-B8EE0B2CE445}" type="datetimeFigureOut">
              <a:rPr lang="es-ES"/>
              <a:pPr>
                <a:defRPr/>
              </a:pPr>
              <a:t>25/07/2025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948F948B-E8AD-450E-9BBB-DFE282EF49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B65CB45-25A0-40D8-8B5F-151D07F3C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4D03CF2C-E410-488C-870F-1B421FA4238C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>
            <a:extLst>
              <a:ext uri="{FF2B5EF4-FFF2-40B4-BE49-F238E27FC236}">
                <a16:creationId xmlns:a16="http://schemas.microsoft.com/office/drawing/2014/main" id="{2A3D8533-5B74-4629-A778-053FF9AFF92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pPr eaLnBrk="1" hangingPunct="1"/>
            <a:endParaRPr lang="es-ES" altLang="es-ES"/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FABDEB32-7C4A-4D8E-A386-ECE6A12A0F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ransition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278c4cfb5b8c576ae0338a81bb6de5b2d423"/>
</p:tagLst>
</file>

<file path=ppt/theme/theme1.xml><?xml version="1.0" encoding="utf-8"?>
<a:theme xmlns:a="http://schemas.openxmlformats.org/drawingml/2006/main" name="Tema de Office">
  <a:themeElements>
    <a:clrScheme name="Personalizado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Manolo</dc:creator>
  <cp:lastModifiedBy>Manuel Espárrago González</cp:lastModifiedBy>
  <cp:revision>36</cp:revision>
  <dcterms:created xsi:type="dcterms:W3CDTF">2011-03-25T09:04:13Z</dcterms:created>
  <dcterms:modified xsi:type="dcterms:W3CDTF">2025-07-25T06:26:16Z</dcterms:modified>
</cp:coreProperties>
</file>