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3CBC49-7605-9321-096C-9C1F802818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3845853-BF3C-C132-B287-C93EEE0B62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E6C0A0-F96B-7D33-F7FD-8F326D6C3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1614-DD6B-49CD-A247-1937CF1361F0}" type="datetimeFigureOut">
              <a:rPr lang="es-ES" smtClean="0"/>
              <a:t>25/07/2025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C28C91-9F64-47A9-699C-A911A301A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A8F574-4D0F-9784-3A73-506809EA6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D1267-2AD3-46E6-83C0-5C61011B6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673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0D2DF4-1BDF-F874-CF9B-F9DA8E7EF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A1E11A6-8249-9A91-ED21-50D29347E0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7FF66E-77BC-9657-8E38-A4CFC6884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1614-DD6B-49CD-A247-1937CF1361F0}" type="datetimeFigureOut">
              <a:rPr lang="es-ES" smtClean="0"/>
              <a:t>25/07/2025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5AC4B3-9A76-2240-B5DB-FC1FA2680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EB660F-68F7-E953-AA6E-DC80AFB3E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D1267-2AD3-46E6-83C0-5C61011B6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81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0E033AF-79B1-D510-6CE8-BA74302DF3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E325AEA-FBAB-779E-6788-9F580C51BD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13EDBD-20CC-03DF-0ED9-7905E1384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1614-DD6B-49CD-A247-1937CF1361F0}" type="datetimeFigureOut">
              <a:rPr lang="es-ES" smtClean="0"/>
              <a:t>25/07/2025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766D9A-B1C6-CD2E-F4CE-F585B5AEA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B78722-E60F-C016-F090-308DA4AE5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D1267-2AD3-46E6-83C0-5C61011B6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689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EAD7DA-9E32-DCBC-E762-E35A18687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C1D06A-916A-954E-0A1E-2C00350CE2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D2038A-F328-26EB-4AE2-9CB7C9881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1614-DD6B-49CD-A247-1937CF1361F0}" type="datetimeFigureOut">
              <a:rPr lang="es-ES" smtClean="0"/>
              <a:t>25/07/2025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356524-A7E2-4726-D808-EB36B178E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6092E9-4298-B98A-0D31-4A24E9B8A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D1267-2AD3-46E6-83C0-5C61011B6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477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EE120D-E6FC-A38A-64A5-9B1E3ECBD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FA291AB-8783-4728-721D-38F0BAABA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216C0D-ED77-A3FB-1229-FCE39EA1D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1614-DD6B-49CD-A247-1937CF1361F0}" type="datetimeFigureOut">
              <a:rPr lang="es-ES" smtClean="0"/>
              <a:t>25/07/2025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B57139-F468-1448-0486-6D9CBEDA5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20D690-EC57-B98E-4FC2-2FB8FFDF7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D1267-2AD3-46E6-83C0-5C61011B6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9017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CE85C2-83BE-42D5-3DE7-92680ABA9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C87756-A933-E82D-66D2-B7646A4942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3755375-16C8-5574-695A-60D9DBCF96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8BD1AE7-070A-4A52-2987-A4853B6D0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1614-DD6B-49CD-A247-1937CF1361F0}" type="datetimeFigureOut">
              <a:rPr lang="es-ES" smtClean="0"/>
              <a:t>25/07/2025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C7B5E17-350C-E2E2-5410-8E4302A0B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898C57B-CBCC-7C3F-7CBD-E81162A92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D1267-2AD3-46E6-83C0-5C61011B6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9816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E97D60-8BC1-58BC-EBAA-A847A8A0D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FB6BDD4-115F-D8CA-0064-ECB7BF97F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E4B1A95-FEA0-BB80-B80F-26BEEB8DA9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56F57FD-C18D-ACC2-3E26-383399C22D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A6800B8-5A89-3659-6E0D-598FCDD46A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F8537C3-07D6-7906-D16B-4676D0540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1614-DD6B-49CD-A247-1937CF1361F0}" type="datetimeFigureOut">
              <a:rPr lang="es-ES" smtClean="0"/>
              <a:t>25/07/2025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3A1AD1D-88D5-66CE-89A5-484E55BFB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FEC0268-5B04-C8F4-0F08-B903C0688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D1267-2AD3-46E6-83C0-5C61011B6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7224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8136F6-0B7C-66A0-7490-DD40388E4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699C591-53E2-DF74-1E1F-07C789870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1614-DD6B-49CD-A247-1937CF1361F0}" type="datetimeFigureOut">
              <a:rPr lang="es-ES" smtClean="0"/>
              <a:t>25/07/2025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9929033-2E7A-B7AD-B61B-FE14C5A94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DCF8589-B67A-C76B-CC09-C3D5DEAC6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D1267-2AD3-46E6-83C0-5C61011B6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8566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B4D3460-FFE7-958F-586B-9BFFE2262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1614-DD6B-49CD-A247-1937CF1361F0}" type="datetimeFigureOut">
              <a:rPr lang="es-ES" smtClean="0"/>
              <a:t>25/07/2025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AC7C810-2F7B-0E61-0932-43886D411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F72DF8-3C27-38CD-66C8-F539B84E9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D1267-2AD3-46E6-83C0-5C61011B6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512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6E0C21-787F-3576-60BF-41F38D1E5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53A38E-F1C1-EAA3-9611-20908E183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F41D63B-308D-8003-BEE0-A63ED30DB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8322E35-CA04-8648-B602-186061FDA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1614-DD6B-49CD-A247-1937CF1361F0}" type="datetimeFigureOut">
              <a:rPr lang="es-ES" smtClean="0"/>
              <a:t>25/07/2025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AF2AD8B-628E-8C0A-EF2B-45DC0C2E0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86A8814-8522-4E64-84AB-60E849BB3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D1267-2AD3-46E6-83C0-5C61011B6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8111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224CEB-E003-1967-83B1-2B64CDA4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96F0B3A-AFB6-2A9B-AFDE-336FA49D16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6A433E2-36AB-533F-1FFC-1B80458AA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6D34FF4-3D2F-D8B2-018E-604F65121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1614-DD6B-49CD-A247-1937CF1361F0}" type="datetimeFigureOut">
              <a:rPr lang="es-ES" smtClean="0"/>
              <a:t>25/07/2025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B13E818-AD0A-28D0-0396-8BE68DAFC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FE13F74-ADC1-893E-6E3F-5BEE44303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D1267-2AD3-46E6-83C0-5C61011B6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3879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CBE11EA-2C2C-191D-437B-F861E40D4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CA2EAAE-1478-C957-FDA7-BF0914797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703E5F-70FD-20E0-0E34-4C1ABE445D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A1614-DD6B-49CD-A247-1937CF1361F0}" type="datetimeFigureOut">
              <a:rPr lang="es-ES" smtClean="0"/>
              <a:t>25/07/2025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6E6E05-48B7-BC6E-B500-FE11275AE2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2FE8F6-C5E1-F0AC-B1BC-F784D90754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D1267-2AD3-46E6-83C0-5C61011B65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4090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E8145F-BF76-ADBA-F6B0-39E090E9A1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F267336-9CDD-A3F2-82DB-C8534B4D79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5387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Manuel Espárrago González</dc:creator>
  <cp:lastModifiedBy>Manuel Espárrago González</cp:lastModifiedBy>
  <cp:revision>2</cp:revision>
  <dcterms:created xsi:type="dcterms:W3CDTF">2024-09-10T07:59:56Z</dcterms:created>
  <dcterms:modified xsi:type="dcterms:W3CDTF">2025-07-25T06:26:13Z</dcterms:modified>
</cp:coreProperties>
</file>