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6858000"/>
  <p:notesSz cx="6858000" cy="9144000"/>
  <p:custDataLst>
    <p:tags r:id="rId3"/>
  </p:custDataLst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14" y="19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E5F49316-FEEA-4A14-9B35-FD18919D3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B4C657-E164-43AA-9906-DC2934E70E35}" type="datetimeFigureOut">
              <a:rPr lang="es-ES"/>
              <a:pPr>
                <a:defRPr/>
              </a:pPr>
              <a:t>25/07/2025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86D3D68E-B4B6-41FF-A288-9189676AB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7CAC46E9-6999-48A6-B5BD-457A25586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5363D0-CA83-4B0F-8646-737AA7EEA1CD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291519030"/>
      </p:ext>
    </p:extLst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2AA2AE61-81D5-4E6C-A8E5-03E665F57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981D4D-A719-4ED5-AA2B-67FB6370CD6D}" type="datetimeFigureOut">
              <a:rPr lang="es-ES"/>
              <a:pPr>
                <a:defRPr/>
              </a:pPr>
              <a:t>25/07/2025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E562CF31-B39B-45DC-807F-36566C6AB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F00AC6D3-D4A0-4874-A6CD-83A0798D3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5DBD58-44CA-41BF-B0F0-92CE7CA42782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866864235"/>
      </p:ext>
    </p:extLst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E2CF6E2F-C9AE-4C28-9D94-8F148F0BB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B10E8-B071-47E9-9C1B-2042BA12DD29}" type="datetimeFigureOut">
              <a:rPr lang="es-ES"/>
              <a:pPr>
                <a:defRPr/>
              </a:pPr>
              <a:t>25/07/2025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BC16FBEE-422B-48A8-96D1-C9E2977E0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3F5E2430-3CD3-4DD6-A24D-91F575014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08C82B-8729-4A42-A48E-835A0E0109A4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265324021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18468D32-C30C-4E3C-809B-6A4632F36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46995-5A7D-4CA9-A9E1-B8F903325085}" type="datetimeFigureOut">
              <a:rPr lang="es-ES"/>
              <a:pPr>
                <a:defRPr/>
              </a:pPr>
              <a:t>25/07/2025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FBE7678F-71A5-4131-AC32-6AC99CA45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D7D07A6E-4FA7-4B93-8379-E38B7438E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D209D2-C6DD-4091-BBA2-D201E4D1FAB8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530296634"/>
      </p:ext>
    </p:extLst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4E33C452-DD91-491B-A368-603F1B075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B1AD1A-4E67-495F-B5B7-93A8E7742AE8}" type="datetimeFigureOut">
              <a:rPr lang="es-ES"/>
              <a:pPr>
                <a:defRPr/>
              </a:pPr>
              <a:t>25/07/2025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811630CD-EFA3-4F78-8B75-D7C92C3BE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5F80F638-4730-463F-895A-1CE843218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E0ABF3-5F34-49A7-B4EA-1366FB15B6F2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45309388"/>
      </p:ext>
    </p:extLst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55E74CE4-F41A-4E62-8B68-1BDA2FBE5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B9FF67-8A70-4BB1-958F-B4409820C58A}" type="datetimeFigureOut">
              <a:rPr lang="es-ES"/>
              <a:pPr>
                <a:defRPr/>
              </a:pPr>
              <a:t>25/07/2025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5D80DAFA-3138-4D66-9CD7-6EEAADAC1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345CA729-0F38-4E9B-B98F-1AD2DFEB8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486D52-A5D9-49A3-8315-9BED9DA7E32E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550777187"/>
      </p:ext>
    </p:extLst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3 Marcador de fecha">
            <a:extLst>
              <a:ext uri="{FF2B5EF4-FFF2-40B4-BE49-F238E27FC236}">
                <a16:creationId xmlns:a16="http://schemas.microsoft.com/office/drawing/2014/main" id="{A4445CE9-34BA-40D8-863F-74B4E96E3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6FAF5-8FD3-4A4A-91BE-634186DF0861}" type="datetimeFigureOut">
              <a:rPr lang="es-ES"/>
              <a:pPr>
                <a:defRPr/>
              </a:pPr>
              <a:t>25/07/2025</a:t>
            </a:fld>
            <a:endParaRPr lang="es-ES"/>
          </a:p>
        </p:txBody>
      </p:sp>
      <p:sp>
        <p:nvSpPr>
          <p:cNvPr id="8" name="4 Marcador de pie de página">
            <a:extLst>
              <a:ext uri="{FF2B5EF4-FFF2-40B4-BE49-F238E27FC236}">
                <a16:creationId xmlns:a16="http://schemas.microsoft.com/office/drawing/2014/main" id="{9E31E869-28B5-4A14-AB66-401679368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>
            <a:extLst>
              <a:ext uri="{FF2B5EF4-FFF2-40B4-BE49-F238E27FC236}">
                <a16:creationId xmlns:a16="http://schemas.microsoft.com/office/drawing/2014/main" id="{2506CE29-BF6A-46B5-9659-237D0C3E3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2BAA0-D520-4F8C-83FB-80AE1095D70D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666491363"/>
      </p:ext>
    </p:extLst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3 Marcador de fecha">
            <a:extLst>
              <a:ext uri="{FF2B5EF4-FFF2-40B4-BE49-F238E27FC236}">
                <a16:creationId xmlns:a16="http://schemas.microsoft.com/office/drawing/2014/main" id="{3ED9538B-BBB0-4CD8-A266-5A52719A7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C8CC9-CD0A-47D2-99CD-75F2B53EEFF1}" type="datetimeFigureOut">
              <a:rPr lang="es-ES"/>
              <a:pPr>
                <a:defRPr/>
              </a:pPr>
              <a:t>25/07/2025</a:t>
            </a:fld>
            <a:endParaRPr lang="es-ES"/>
          </a:p>
        </p:txBody>
      </p:sp>
      <p:sp>
        <p:nvSpPr>
          <p:cNvPr id="4" name="4 Marcador de pie de página">
            <a:extLst>
              <a:ext uri="{FF2B5EF4-FFF2-40B4-BE49-F238E27FC236}">
                <a16:creationId xmlns:a16="http://schemas.microsoft.com/office/drawing/2014/main" id="{54B5B39F-B744-4370-BC62-78AD12769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>
            <a:extLst>
              <a:ext uri="{FF2B5EF4-FFF2-40B4-BE49-F238E27FC236}">
                <a16:creationId xmlns:a16="http://schemas.microsoft.com/office/drawing/2014/main" id="{F5E59553-17F2-4B06-8673-A32BDCEDB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E7925B-834C-4F41-91C2-BFADEE1F84CC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941122022"/>
      </p:ext>
    </p:extLst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>
            <a:extLst>
              <a:ext uri="{FF2B5EF4-FFF2-40B4-BE49-F238E27FC236}">
                <a16:creationId xmlns:a16="http://schemas.microsoft.com/office/drawing/2014/main" id="{F16B2790-E012-44CF-9C11-8CD983DC9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CD838-CD30-4EB6-B9B2-98F871A0AB6D}" type="datetimeFigureOut">
              <a:rPr lang="es-ES"/>
              <a:pPr>
                <a:defRPr/>
              </a:pPr>
              <a:t>25/07/2025</a:t>
            </a:fld>
            <a:endParaRPr lang="es-ES"/>
          </a:p>
        </p:txBody>
      </p:sp>
      <p:sp>
        <p:nvSpPr>
          <p:cNvPr id="3" name="4 Marcador de pie de página">
            <a:extLst>
              <a:ext uri="{FF2B5EF4-FFF2-40B4-BE49-F238E27FC236}">
                <a16:creationId xmlns:a16="http://schemas.microsoft.com/office/drawing/2014/main" id="{BE4CA309-9EAF-4382-9669-CE862A82F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>
            <a:extLst>
              <a:ext uri="{FF2B5EF4-FFF2-40B4-BE49-F238E27FC236}">
                <a16:creationId xmlns:a16="http://schemas.microsoft.com/office/drawing/2014/main" id="{F260F35F-56E2-43B7-AA19-683200FCC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B0417-5490-4A22-A870-1B99B5AE3005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804158682"/>
      </p:ext>
    </p:extLst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4D2798DE-5322-48DE-8A0D-FB4F9427B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BB2C15-0F9C-4956-B69F-0F4EA30B3E68}" type="datetimeFigureOut">
              <a:rPr lang="es-ES"/>
              <a:pPr>
                <a:defRPr/>
              </a:pPr>
              <a:t>25/07/2025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4A1DA386-BCCA-49D5-A387-467B42424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543034BB-3336-45F0-A0E0-EC74D3DBC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D28AF9-36B8-4CF1-9279-A5B01BEC4373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975545609"/>
      </p:ext>
    </p:extLst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528B5768-C05F-472B-B6D7-A92B22EC2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BD94B-A750-4214-A7A6-F5EA6E5E704E}" type="datetimeFigureOut">
              <a:rPr lang="es-ES"/>
              <a:pPr>
                <a:defRPr/>
              </a:pPr>
              <a:t>25/07/2025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EF9122C8-102A-49AE-91AD-30F38B611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A9D10BC6-975B-4DB9-8E50-5DBF8A422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8D3EA8-34A9-428A-82D8-8790890E43BE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111258092"/>
      </p:ext>
    </p:extLst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>
            <a:extLst>
              <a:ext uri="{FF2B5EF4-FFF2-40B4-BE49-F238E27FC236}">
                <a16:creationId xmlns:a16="http://schemas.microsoft.com/office/drawing/2014/main" id="{0798617C-1FA6-4E61-8095-8F6E968304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</a:p>
        </p:txBody>
      </p:sp>
      <p:sp>
        <p:nvSpPr>
          <p:cNvPr id="1027" name="2 Marcador de texto">
            <a:extLst>
              <a:ext uri="{FF2B5EF4-FFF2-40B4-BE49-F238E27FC236}">
                <a16:creationId xmlns:a16="http://schemas.microsoft.com/office/drawing/2014/main" id="{C907E652-F3C8-4C5D-873F-3913954022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845BD2F7-6170-404E-B1A3-71B5895A59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9076FDF-E288-413D-8427-B8EE0B2CE445}" type="datetimeFigureOut">
              <a:rPr lang="es-ES"/>
              <a:pPr>
                <a:defRPr/>
              </a:pPr>
              <a:t>25/07/2025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948F948B-E8AD-450E-9BBB-DFE282EF49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1B65CB45-25A0-40D8-8B5F-151D07F3C7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fld id="{4D03CF2C-E410-488C-870F-1B421FA4238C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fade thruBlk="1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Título">
            <a:extLst>
              <a:ext uri="{FF2B5EF4-FFF2-40B4-BE49-F238E27FC236}">
                <a16:creationId xmlns:a16="http://schemas.microsoft.com/office/drawing/2014/main" id="{2A3D8533-5B74-4629-A778-053FF9AFF92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pPr eaLnBrk="1" hangingPunct="1"/>
            <a:endParaRPr lang="es-ES" altLang="es-ES"/>
          </a:p>
        </p:txBody>
      </p:sp>
      <p:sp>
        <p:nvSpPr>
          <p:cNvPr id="3" name="2 Subtítulo">
            <a:extLst>
              <a:ext uri="{FF2B5EF4-FFF2-40B4-BE49-F238E27FC236}">
                <a16:creationId xmlns:a16="http://schemas.microsoft.com/office/drawing/2014/main" id="{FABDEB32-7C4A-4D8E-A386-ECE6A12A0F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s-ES" dirty="0"/>
          </a:p>
        </p:txBody>
      </p:sp>
    </p:spTree>
  </p:cSld>
  <p:clrMapOvr>
    <a:masterClrMapping/>
  </p:clrMapOvr>
  <p:transition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278c4cfb5b8c576ae0338a81bb6de5b2d423"/>
</p:tagLst>
</file>

<file path=ppt/theme/theme1.xml><?xml version="1.0" encoding="utf-8"?>
<a:theme xmlns:a="http://schemas.openxmlformats.org/drawingml/2006/main" name="Tema de Office">
  <a:themeElements>
    <a:clrScheme name="Personalizado 2">
      <a:dk1>
        <a:srgbClr val="FFFFFF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Manolo</dc:creator>
  <cp:lastModifiedBy>Manuel Espárrago González</cp:lastModifiedBy>
  <cp:revision>39</cp:revision>
  <dcterms:created xsi:type="dcterms:W3CDTF">2011-03-25T09:04:13Z</dcterms:created>
  <dcterms:modified xsi:type="dcterms:W3CDTF">2025-07-25T06:26:44Z</dcterms:modified>
</cp:coreProperties>
</file>